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2caa1ddc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2caa1ddc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2cd1df0b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2cd1df0b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caa1d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caa1d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caa1dd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caa1ddc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caa1dd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caa1dd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caa1dd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2caa1dd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2caa1ddc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2caa1ddc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2cd1df0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2cd1df0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2cd1df0b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2cd1df0b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cd1df0b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cd1df0b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30681" y="122140"/>
            <a:ext cx="6525301" cy="251442"/>
          </a:xfrm>
          <a:prstGeom prst="rect">
            <a:avLst/>
          </a:prstGeom>
        </p:spPr>
        <p:txBody>
          <a:bodyPr vert="horz" wrap="none" anchor="ctr">
            <a:prstTxWarp prst="textPlain">
              <a:avLst/>
            </a:prstTxWarp>
          </a:bodyPr>
          <a:lstStyle/>
          <a:p>
            <a:pPr lvl="0" algn="ctr"/>
            <a:endParaRPr b="1" i="0" dirty="0"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7C321-3B6F-4071-9E3F-A3085FEF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7" y="788512"/>
            <a:ext cx="7530941" cy="4232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575216-7F70-485D-97B3-57D625860DB7}"/>
              </a:ext>
            </a:extLst>
          </p:cNvPr>
          <p:cNvSpPr/>
          <p:nvPr/>
        </p:nvSpPr>
        <p:spPr>
          <a:xfrm>
            <a:off x="-287867" y="-11707"/>
            <a:ext cx="9431867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a:rPr>
              <a:t>Book My </a:t>
            </a:r>
            <a:r>
              <a:rPr lang="en-US" sz="4400" b="1" i="0" dirty="0"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"/>
              </a:rPr>
              <a:t>Movie.com Project</a:t>
            </a:r>
          </a:p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Results.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whole code should be modular by using proper classes and functions.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of OOP is compulsory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392950" y="2143375"/>
            <a:ext cx="27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BEST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enjoy going to the movies.But do you know how do you virtually select a Ticket and book it. How does it not show the seats which are booked? How does it cut cost according to certain scenarios for certain seats and rows?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It would be interesting to mimic that. Isn’t it?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Let’s do it!!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Interaction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942975"/>
            <a:ext cx="3867300" cy="4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run the main.py file of your Program. It should show me this kind of interaction.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Ask the number of rows and seats per row and than show these 4 options until I choose Exit: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/>
              <a:t>1.Show the seats</a:t>
            </a:r>
            <a:endParaRPr sz="1100" b="1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/>
              <a:t>2.  Buy a Ticket</a:t>
            </a:r>
            <a:endParaRPr sz="1100" b="1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/>
              <a:t>3. Statistics</a:t>
            </a:r>
            <a:endParaRPr sz="1100" b="1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/>
              <a:t>4. Show booked Tickets User Info</a:t>
            </a:r>
            <a:endParaRPr sz="1100" b="1" dirty="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0. Exit</a:t>
            </a:r>
            <a:endParaRPr sz="1100" b="1"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825" y="121300"/>
            <a:ext cx="4465026" cy="45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828100" y="4767450"/>
            <a:ext cx="3372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 of the Program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1.Show the seats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71200" cy="3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cinema Hall with 7 Rows and 8 seats per Row should look like this.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Notice that </a:t>
            </a:r>
            <a:r>
              <a:rPr lang="en" b="1"/>
              <a:t>S</a:t>
            </a:r>
            <a:r>
              <a:rPr lang="en"/>
              <a:t> shows the </a:t>
            </a:r>
            <a:r>
              <a:rPr lang="en" b="1"/>
              <a:t>Vacant</a:t>
            </a:r>
            <a:r>
              <a:rPr lang="en"/>
              <a:t> Seat here and the counting in the beginning of the row and column is just for reference to the seat number.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108" y="660083"/>
            <a:ext cx="3102050" cy="35862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883475" y="4452050"/>
            <a:ext cx="2365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ALL SEATS VACANT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1.Show the seats (contd.)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76175"/>
            <a:ext cx="4989600" cy="3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Reserved seat</a:t>
            </a:r>
            <a:r>
              <a:rPr lang="en" dirty="0"/>
              <a:t> will show a </a:t>
            </a:r>
            <a:r>
              <a:rPr lang="en" b="1" dirty="0"/>
              <a:t>B</a:t>
            </a:r>
            <a:r>
              <a:rPr lang="en" dirty="0"/>
              <a:t>. Like here Seat at (Row No 3 ,Column 5th) is Booked.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Hint: Use nested for loops to show the cinema like this.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75" y="673525"/>
            <a:ext cx="3163700" cy="37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883475" y="4452050"/>
            <a:ext cx="2365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3RD ROW,5TH COL BOOKED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11700" y="4191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2.Buy a Ticket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991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 buy a Ticket It should ask me row number and column number for the ticket I am booking.On the basis of the Rules it should show me the Price for that seat and ask If I want to book.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If I choose Yes, it should take details of Name,Gender,Age and Phone No.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Think about a data structure where you can save it(list ? set? Or a dict?)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Finally It should print Booked Successfully.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11700" y="4191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3. Statistics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991800"/>
            <a:ext cx="4443600" cy="4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choose the 3rd option for statistics.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should show me the following things:-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Number of Purchased Tickets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Percentage of Tickets booked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Current Income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Income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(Please follow the rules for calculating price for each seat as shown in the next slide)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575" y="60650"/>
            <a:ext cx="3069925" cy="3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5925588" y="3433050"/>
            <a:ext cx="25959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Number of purchased tickets: 1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Percentage: 1.79%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income: $10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Total income: $560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303275"/>
            <a:ext cx="4989600" cy="4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ticket price is determined by the following rules: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If the total number of seats in the screen room is not more than 60, then the price of each ticket is 10 dollars.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In a larger room, the tickets are 10 dollars for the front half of the rows and 8 dollars for the back half. Please note that the number of rows can be odd, for example, 9 rows. In this case, the first half is the first 4 rows, and the second half is the rest 5 rows.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05" name="Google Shape;105;p20"/>
          <p:cNvSpPr txBox="1"/>
          <p:nvPr/>
        </p:nvSpPr>
        <p:spPr>
          <a:xfrm>
            <a:off x="6004800" y="3796975"/>
            <a:ext cx="25959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Number of purchased tickets: 2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Percentage: 2.78%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Current income: $18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Total income: $648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830" y="190500"/>
            <a:ext cx="3038150" cy="3537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11700" y="419100"/>
            <a:ext cx="62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4. Show booked Tickets User Info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991800"/>
            <a:ext cx="4443600" cy="4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choose the 4th option: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should ask me the row and col number.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that row,col is booked show the Name,gender,age,Ticket Price and Phone No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5986238" y="1382850"/>
            <a:ext cx="25959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Name: Ranjit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Gender: Male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Age: 23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Ticket Price: 8$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Phone No: 1234567891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613</Words>
  <Application>Microsoft Office PowerPoint</Application>
  <PresentationFormat>On-screen Show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PowerPoint Presentation</vt:lpstr>
      <vt:lpstr>Introduction</vt:lpstr>
      <vt:lpstr>Objective: Interaction</vt:lpstr>
      <vt:lpstr>1.Show the seats</vt:lpstr>
      <vt:lpstr>1.Show the seats (contd.)</vt:lpstr>
      <vt:lpstr>PowerPoint Presentation</vt:lpstr>
      <vt:lpstr>PowerPoint Presentation</vt:lpstr>
      <vt:lpstr>PowerPoint Presentation</vt:lpstr>
      <vt:lpstr>PowerPoint Presentation</vt:lpstr>
      <vt:lpstr>Expected Results.</vt:lpstr>
      <vt:lpstr>ALL THE BEST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Dineshkumar G</cp:lastModifiedBy>
  <cp:revision>6</cp:revision>
  <dcterms:modified xsi:type="dcterms:W3CDTF">2021-10-09T16:35:17Z</dcterms:modified>
</cp:coreProperties>
</file>